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66" r:id="rId5"/>
    <p:sldId id="259" r:id="rId6"/>
    <p:sldId id="267" r:id="rId7"/>
    <p:sldId id="268" r:id="rId8"/>
    <p:sldId id="265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576EC-2E29-4D1A-BFBE-2D1053FEBD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65AC86-9F55-4BD4-B296-1774F2D8A1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375CB7-E9B7-47CE-B47A-CFBE6C8E7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C4373-5063-46A8-80D8-96B2F71E9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48FE61-AD26-48E3-B959-E4E97FFBB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7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A340C-B819-4E28-8C3F-B4ECC5D44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BEF3D-22F7-41D3-B70B-A50EFB2F53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85D5D1-C71D-45E0-AC12-CA0247D3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88DE5B-C917-4625-8F4C-F19558EC0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5555D-3E5E-47E3-89F2-7C194EFF2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304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FB8F6-83D0-461B-888C-1E4BA76D1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1ED9B-A5B5-4666-B337-41F2A74F6F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24B44-BBCD-466E-AFBE-3ABB9EA56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2BBD2-0E96-4B32-8030-4CB99DB4E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8E938C-2372-4BBE-B8B9-D499E3FDD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106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A3605-413F-470B-9ECC-77547D6A7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82A9D-1A47-42EC-A600-29316B71F2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0440-49AC-4631-97F5-9EA25FC95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F09360-B5A4-49FE-B714-BEAC79D82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F2A2B-831A-4328-8151-09C53CFEE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78E864-1955-45A4-AF6F-752D0D8D3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815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30C0A-FDD7-4CE8-92C3-D09BB55AE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F817F7-253A-4147-B2CE-7B1B17C2D0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92DA3B-245C-4E5E-AB48-9EEFBA1C81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CB172F-D9F6-4CDA-83FC-5E463486DC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9740DE-8C43-4AF8-9688-B3A65911FC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77D91B-8087-4AA2-81C7-1CEC1E0AF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77A9CE-F4A0-4A11-9CF0-2594954DB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BAC22A-D218-4C51-B39A-5A3CF9B3F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013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75B3E-5F01-4F8B-8C23-1BADE6FDE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46BD6F-EC3A-43A1-BFA8-D1D7C6990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3CB245-7EA8-446E-A273-F691019FF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F4CB18-8CBF-4F5E-9B7B-F2B77DE70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708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C69E15-D0A7-43F3-B575-4E963CD83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DB7E19-CA0F-41F3-81F0-5B4066436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23077E-4175-4CA0-915B-B750370A0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44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8237B-89AC-42BF-80D6-C7C590EA5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63BFF-0844-4360-B5B5-3F7AA110C8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EC418-028D-4BDD-AB1B-E8AFA00674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7A2199-E7F7-4607-80CC-29DED0C89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97CCF1-D81A-4C92-AE25-17BD8536C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922CA-DB52-488D-86A4-F7BB53A4E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895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48ADC-3281-4A89-A838-7F89E4556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F3780B-5DA1-4162-B4FB-EA0F39882A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27CD8-458D-4CA9-854C-31AD42C8DD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5DE5D8-6659-4C04-9EFD-ABB887206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B574B4-4F84-4D23-9C7D-BA4D035ED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7AC8B7-BDC8-4C97-BA6F-1F677914B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203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CFB94-2AEA-402E-91D2-DE35422E0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948FB6-55EC-444E-BEB9-D6A2F0B3D8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A5A791-786A-4371-B535-C98E1ECDF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88887C-3F22-4CFD-8035-C4883CAC3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7E0EED-4672-4335-B2A9-36CEBCA47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352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DAE24D-7466-4978-A0D9-104CA38A2E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514423-7F27-4DD0-AE15-3C5BAF6398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399DBE-D5F8-41CD-A8CE-9215FDD9B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BFD9AE-DDC3-405D-B790-1AFB80A2C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3ABFF3-E02D-4EC3-94E6-D5B970995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32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457367-3E53-436E-8599-F34F7B443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64FA4E-1715-4CC3-89D8-F6F4EAE86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13122-995A-4EB4-A48D-FCAED20049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8C97C-0E18-4F14-9341-7E3B46E5E92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CC6998-98ED-43C5-83F2-336A8B0FAF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C13B1-00F5-4C1D-A2EB-02B99F9386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C9DC1-755E-4548-8B51-80EC38A75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82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o4JeCTfhvn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oogle Classroom - Wikipedia">
            <a:extLst>
              <a:ext uri="{FF2B5EF4-FFF2-40B4-BE49-F238E27FC236}">
                <a16:creationId xmlns:a16="http://schemas.microsoft.com/office/drawing/2014/main" id="{B8EF7F9E-871F-47E4-AB9A-41B5D0153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877" y="1511104"/>
            <a:ext cx="4443124" cy="383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5FF7D1-11AF-4A5B-9AA4-234B880309DD}"/>
              </a:ext>
            </a:extLst>
          </p:cNvPr>
          <p:cNvSpPr txBox="1"/>
          <p:nvPr/>
        </p:nvSpPr>
        <p:spPr>
          <a:xfrm>
            <a:off x="0" y="0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Holtspur</a:t>
            </a:r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</a:rPr>
              <a:t> school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729A6E-22B5-4572-9F2C-32E4A8CF3F6E}"/>
              </a:ext>
            </a:extLst>
          </p:cNvPr>
          <p:cNvSpPr txBox="1"/>
          <p:nvPr/>
        </p:nvSpPr>
        <p:spPr>
          <a:xfrm>
            <a:off x="-1" y="6027003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Arial" panose="020B0604020202020204" pitchFamily="34" charset="0"/>
                <a:cs typeface="Arial" panose="020B0604020202020204" pitchFamily="34" charset="0"/>
              </a:rPr>
              <a:t>Accessing Work on Google Classroom</a:t>
            </a:r>
          </a:p>
        </p:txBody>
      </p:sp>
      <p:pic>
        <p:nvPicPr>
          <p:cNvPr id="5" name="Picture 2" descr="Suttons Primary by Green Schools Online">
            <a:extLst>
              <a:ext uri="{FF2B5EF4-FFF2-40B4-BE49-F238E27FC236}">
                <a16:creationId xmlns:a16="http://schemas.microsoft.com/office/drawing/2014/main" id="{15BA79C0-9893-4E8B-B58C-17347C2C6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B0EFF6"/>
              </a:clrFrom>
              <a:clrTo>
                <a:srgbClr val="B0EF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317140"/>
            <a:ext cx="4223719" cy="422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499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A88512-9774-442F-9089-C356017EA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Step One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054C6-FDFF-42FA-B1A1-77AFAED7E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Login to Google Classroom using the following website and the login details sent to you.</a:t>
            </a:r>
          </a:p>
          <a:p>
            <a:pPr marL="0" indent="0" algn="ctr">
              <a:buNone/>
            </a:pPr>
            <a:r>
              <a:rPr lang="en-GB" sz="3200" u="sng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classroom.google.com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8FEC348-35A3-4C4B-9DFD-37FD72311B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51" r="-1" b="8992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67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A88512-9774-442F-9089-C356017EA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Step Two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F3BAB6-52BA-4788-A8BE-42D3CEE536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477" y="4180396"/>
            <a:ext cx="9318663" cy="243134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054C6-FDFF-42FA-B1A1-77AFAED7E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6"/>
            <a:ext cx="10285099" cy="1604262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Click on the Classwork tab at the top of the screen.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E3006B5-367F-40C6-B6C1-81DEE7E4AF34}"/>
              </a:ext>
            </a:extLst>
          </p:cNvPr>
          <p:cNvCxnSpPr>
            <a:cxnSpLocks/>
          </p:cNvCxnSpPr>
          <p:nvPr/>
        </p:nvCxnSpPr>
        <p:spPr>
          <a:xfrm>
            <a:off x="5685808" y="3750292"/>
            <a:ext cx="940279" cy="53073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747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A88512-9774-442F-9089-C356017EA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en-GB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Step Three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F3BAB6-52BA-4788-A8BE-42D3CEE536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477" y="4180396"/>
            <a:ext cx="9318663" cy="243134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054C6-FDFF-42FA-B1A1-77AFAED7E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6"/>
            <a:ext cx="10285099" cy="1604262"/>
          </a:xfrm>
        </p:spPr>
        <p:txBody>
          <a:bodyPr anchor="ctr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Click on the side tabs to take you to a specific subject. You will then see the lessons come up on the page. Click on the lesson you would like to complete.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E3006B5-367F-40C6-B6C1-81DEE7E4AF34}"/>
              </a:ext>
            </a:extLst>
          </p:cNvPr>
          <p:cNvCxnSpPr>
            <a:cxnSpLocks/>
          </p:cNvCxnSpPr>
          <p:nvPr/>
        </p:nvCxnSpPr>
        <p:spPr>
          <a:xfrm flipH="1">
            <a:off x="2213114" y="3934768"/>
            <a:ext cx="1192695" cy="160464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77163F1-5124-421B-831C-B4F7D9620133}"/>
              </a:ext>
            </a:extLst>
          </p:cNvPr>
          <p:cNvCxnSpPr>
            <a:cxnSpLocks/>
          </p:cNvCxnSpPr>
          <p:nvPr/>
        </p:nvCxnSpPr>
        <p:spPr>
          <a:xfrm flipH="1">
            <a:off x="5327374" y="3941786"/>
            <a:ext cx="617810" cy="211357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512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054C6-FDFF-42FA-B1A1-77AFAED7E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268" y="128208"/>
            <a:ext cx="4037641" cy="1989793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This is where the instructions from the teacher will be.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6966FD-9F34-40F7-A622-D7FD108BF4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441" y="2656814"/>
            <a:ext cx="10815204" cy="4166371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F307767-3B59-453C-B59F-9D2DEF615621}"/>
              </a:ext>
            </a:extLst>
          </p:cNvPr>
          <p:cNvCxnSpPr>
            <a:cxnSpLocks/>
          </p:cNvCxnSpPr>
          <p:nvPr/>
        </p:nvCxnSpPr>
        <p:spPr>
          <a:xfrm>
            <a:off x="2539845" y="1789035"/>
            <a:ext cx="1090046" cy="24719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40379BC3-9FCF-4131-87DC-3606D24F5672}"/>
              </a:ext>
            </a:extLst>
          </p:cNvPr>
          <p:cNvSpPr txBox="1">
            <a:spLocks/>
          </p:cNvSpPr>
          <p:nvPr/>
        </p:nvSpPr>
        <p:spPr>
          <a:xfrm>
            <a:off x="7505063" y="762047"/>
            <a:ext cx="4037641" cy="19897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Click ‘Add or Create’ to either upload a file of your work OR create a new document for your work.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839C913-EC09-44C3-BB02-AF42C3B8F88F}"/>
              </a:ext>
            </a:extLst>
          </p:cNvPr>
          <p:cNvCxnSpPr>
            <a:cxnSpLocks/>
          </p:cNvCxnSpPr>
          <p:nvPr/>
        </p:nvCxnSpPr>
        <p:spPr>
          <a:xfrm>
            <a:off x="9521293" y="2608704"/>
            <a:ext cx="511359" cy="127056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D62BFB33-6BF0-41DF-85C1-F6D710F98CB9}"/>
              </a:ext>
            </a:extLst>
          </p:cNvPr>
          <p:cNvSpPr txBox="1">
            <a:spLocks/>
          </p:cNvSpPr>
          <p:nvPr/>
        </p:nvSpPr>
        <p:spPr>
          <a:xfrm>
            <a:off x="5063725" y="4922353"/>
            <a:ext cx="4037641" cy="198979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Type here to send a private comment to your teacher.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C129256D-9626-4225-99CD-E3F7E225B145}"/>
              </a:ext>
            </a:extLst>
          </p:cNvPr>
          <p:cNvCxnSpPr>
            <a:cxnSpLocks/>
          </p:cNvCxnSpPr>
          <p:nvPr/>
        </p:nvCxnSpPr>
        <p:spPr>
          <a:xfrm flipV="1">
            <a:off x="8490741" y="5725930"/>
            <a:ext cx="1030552" cy="61821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1C4319C6-8734-4869-BB32-61CF92966F56}"/>
              </a:ext>
            </a:extLst>
          </p:cNvPr>
          <p:cNvSpPr txBox="1">
            <a:spLocks/>
          </p:cNvSpPr>
          <p:nvPr/>
        </p:nvSpPr>
        <p:spPr>
          <a:xfrm>
            <a:off x="4427278" y="2559667"/>
            <a:ext cx="4037641" cy="903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This will tell you when your work is due!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3C7A5694-488E-499A-8F66-1AD5ACD7297A}"/>
              </a:ext>
            </a:extLst>
          </p:cNvPr>
          <p:cNvCxnSpPr>
            <a:cxnSpLocks/>
          </p:cNvCxnSpPr>
          <p:nvPr/>
        </p:nvCxnSpPr>
        <p:spPr>
          <a:xfrm>
            <a:off x="6681658" y="3391731"/>
            <a:ext cx="1030552" cy="53804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5793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054C6-FDFF-42FA-B1A1-77AFAED7E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268" y="128208"/>
            <a:ext cx="4037641" cy="1989793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When you clock ‘Add or Create’, you will be given these options..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5B7A79-0CFF-4956-9B53-40E1C22D1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5200" y="308580"/>
            <a:ext cx="5037080" cy="6240204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F307767-3B59-453C-B59F-9D2DEF615621}"/>
              </a:ext>
            </a:extLst>
          </p:cNvPr>
          <p:cNvCxnSpPr>
            <a:cxnSpLocks/>
          </p:cNvCxnSpPr>
          <p:nvPr/>
        </p:nvCxnSpPr>
        <p:spPr>
          <a:xfrm>
            <a:off x="3885118" y="1482683"/>
            <a:ext cx="3372406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089F4CFE-05C1-4782-9FC6-069252523E8B}"/>
              </a:ext>
            </a:extLst>
          </p:cNvPr>
          <p:cNvSpPr txBox="1">
            <a:spLocks/>
          </p:cNvSpPr>
          <p:nvPr/>
        </p:nvSpPr>
        <p:spPr>
          <a:xfrm>
            <a:off x="643023" y="2477579"/>
            <a:ext cx="5042786" cy="19897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Use one of these options to upload something from your computer/ laptop/device.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3DD6CC28-5DEC-4882-A7C6-E3349788C88A}"/>
              </a:ext>
            </a:extLst>
          </p:cNvPr>
          <p:cNvCxnSpPr>
            <a:cxnSpLocks/>
          </p:cNvCxnSpPr>
          <p:nvPr/>
        </p:nvCxnSpPr>
        <p:spPr>
          <a:xfrm flipV="1">
            <a:off x="4962765" y="2687782"/>
            <a:ext cx="1881380" cy="106704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9B781E65-3F59-4804-BF3E-0406AC895570}"/>
              </a:ext>
            </a:extLst>
          </p:cNvPr>
          <p:cNvSpPr txBox="1">
            <a:spLocks/>
          </p:cNvSpPr>
          <p:nvPr/>
        </p:nvSpPr>
        <p:spPr>
          <a:xfrm>
            <a:off x="621601" y="4634471"/>
            <a:ext cx="5042786" cy="19897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Use one of these options to create a new document.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BDE5E89-D74B-4C29-9B27-EB5E82C6BB58}"/>
              </a:ext>
            </a:extLst>
          </p:cNvPr>
          <p:cNvCxnSpPr>
            <a:cxnSpLocks/>
          </p:cNvCxnSpPr>
          <p:nvPr/>
        </p:nvCxnSpPr>
        <p:spPr>
          <a:xfrm flipV="1">
            <a:off x="5637127" y="5375317"/>
            <a:ext cx="1207018" cy="2540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1692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054C6-FDFF-42FA-B1A1-77AFAED7E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268" y="128208"/>
            <a:ext cx="11437908" cy="1989793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Once your work is complete, click here to send it in to your teacher.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6F5875-F23D-45FF-BB2F-4C44B5E77C5A}"/>
              </a:ext>
            </a:extLst>
          </p:cNvPr>
          <p:cNvGrpSpPr/>
          <p:nvPr/>
        </p:nvGrpSpPr>
        <p:grpSpPr>
          <a:xfrm>
            <a:off x="43681" y="3429000"/>
            <a:ext cx="12192000" cy="3475499"/>
            <a:chOff x="43681" y="3429000"/>
            <a:chExt cx="12192000" cy="347549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B7E0EA7-68E2-4F73-B67C-9A3E517D69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36619"/>
            <a:stretch/>
          </p:blipFill>
          <p:spPr>
            <a:xfrm>
              <a:off x="43681" y="3502120"/>
              <a:ext cx="12192000" cy="3402379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9478C7FD-54B9-4D20-B3AA-EF872484632F}"/>
                </a:ext>
              </a:extLst>
            </p:cNvPr>
            <p:cNvSpPr txBox="1"/>
            <p:nvPr/>
          </p:nvSpPr>
          <p:spPr>
            <a:xfrm>
              <a:off x="665085" y="3429000"/>
              <a:ext cx="1587785" cy="4341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dirty="0"/>
            </a:p>
          </p:txBody>
        </p:sp>
      </p:grp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F307767-3B59-453C-B59F-9D2DEF615621}"/>
              </a:ext>
            </a:extLst>
          </p:cNvPr>
          <p:cNvCxnSpPr>
            <a:cxnSpLocks/>
          </p:cNvCxnSpPr>
          <p:nvPr/>
        </p:nvCxnSpPr>
        <p:spPr>
          <a:xfrm>
            <a:off x="5685810" y="1756944"/>
            <a:ext cx="4147303" cy="192716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0928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6C41C-1BA2-4C8C-A947-28EA05843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more support, this YouTube video is very helpful on how to view and submit work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0BC3B9-6135-4CE6-A88E-7BC1FBC53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1642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https://www.youtube.com/watch?v=o4JeCTfhvnI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 can also contact your class teacher for further support.</a:t>
            </a:r>
          </a:p>
          <a:p>
            <a:pPr marL="0" indent="0" algn="ctr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Google Classroom - Wikipedia">
            <a:extLst>
              <a:ext uri="{FF2B5EF4-FFF2-40B4-BE49-F238E27FC236}">
                <a16:creationId xmlns:a16="http://schemas.microsoft.com/office/drawing/2014/main" id="{7FC502FA-7F99-4564-8DB0-4325AB502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333" y="3817413"/>
            <a:ext cx="3329334" cy="2874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7898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236</Words>
  <Application>Microsoft Office PowerPoint</Application>
  <PresentationFormat>Widescreen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Step One</vt:lpstr>
      <vt:lpstr>Step Two</vt:lpstr>
      <vt:lpstr>Step Three</vt:lpstr>
      <vt:lpstr>PowerPoint Presentation</vt:lpstr>
      <vt:lpstr>PowerPoint Presentation</vt:lpstr>
      <vt:lpstr>PowerPoint Presentation</vt:lpstr>
      <vt:lpstr>For more support, this YouTube video is very helpful on how to view and submit work 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 Brown</dc:creator>
  <cp:lastModifiedBy>Lynn Davies</cp:lastModifiedBy>
  <cp:revision>11</cp:revision>
  <cp:lastPrinted>2021-01-12T11:33:38Z</cp:lastPrinted>
  <dcterms:created xsi:type="dcterms:W3CDTF">2020-11-30T14:24:13Z</dcterms:created>
  <dcterms:modified xsi:type="dcterms:W3CDTF">2021-01-12T13:36:47Z</dcterms:modified>
</cp:coreProperties>
</file>